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Robot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italic.fntdata"/><Relationship Id="rId12" Type="http://schemas.openxmlformats.org/officeDocument/2006/relationships/slide" Target="slides/slide7.xml"/><Relationship Id="rId34" Type="http://schemas.openxmlformats.org/officeDocument/2006/relationships/font" Target="fonts/Roboto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f39695a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f39695a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f39695a6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f39695a6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f39695a6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f39695a6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f3d390b8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f3d390b8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f3d390b82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f3d390b82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f3e8adc8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f3e8adc8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f3e8adc8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f3e8adc8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f4896d45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f4896d45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f4896d45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f4896d45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212396f1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4212396f1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f30640d6e_0_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f30640d6e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212396f1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212396f1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212396f1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4212396f1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4212396f1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4212396f1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f5107ba6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f5107ba6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f51fe80d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f51fe80d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f5bfffc9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f5bfffc9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f5bfffc9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f5bfffc9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f5bfffc9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f5bfffc9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f30640d6e_0_5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f30640d6e_0_5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f30640d6e_0_5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f30640d6e_0_5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f30640d6e_0_5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f30640d6e_0_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f306065f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f306065f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f306065f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f306065f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f306065f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f306065f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f306065f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f306065f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watch?v=gn4nRCC9TwQ" TargetMode="External"/><Relationship Id="rId4" Type="http://schemas.openxmlformats.org/officeDocument/2006/relationships/hyperlink" Target="https://www.youtube.com/watch?v=gXOkWuSCkRI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405725" y="813350"/>
            <a:ext cx="47784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Inevitável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142475" y="2571750"/>
            <a:ext cx="4778400" cy="3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Jessé Barbiaro e Matheus Damasco</a:t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0950" y="284513"/>
            <a:ext cx="3097675" cy="457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399875" y="50797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2- Cognificar</a:t>
            </a:r>
            <a:endParaRPr/>
          </a:p>
        </p:txBody>
      </p:sp>
      <p:sp>
        <p:nvSpPr>
          <p:cNvPr id="142" name="Google Shape;142;p2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https://www.youtube.com/watch?v=gn4nRCC9TwQ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https://www.youtube.com/watch?v=gXOkWuSCkRI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2- Cognificar</a:t>
            </a:r>
            <a:endParaRPr/>
          </a:p>
        </p:txBody>
      </p:sp>
      <p:sp>
        <p:nvSpPr>
          <p:cNvPr id="148" name="Google Shape;148;p2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 Qual seria o futuro do mercado de trabalho?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3- Fluir</a:t>
            </a:r>
            <a:endParaRPr/>
          </a:p>
        </p:txBody>
      </p:sp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311700" y="1229875"/>
            <a:ext cx="55053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7225" y="1430975"/>
            <a:ext cx="2936801" cy="293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3- Fluir</a:t>
            </a:r>
            <a:endParaRPr/>
          </a:p>
        </p:txBody>
      </p:sp>
      <p:sp>
        <p:nvSpPr>
          <p:cNvPr id="161" name="Google Shape;161;p25"/>
          <p:cNvSpPr txBox="1"/>
          <p:nvPr>
            <p:ph idx="1" type="body"/>
          </p:nvPr>
        </p:nvSpPr>
        <p:spPr>
          <a:xfrm>
            <a:off x="311700" y="1229875"/>
            <a:ext cx="61152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Imediatismo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Personalização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Interpretação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Autenticidade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Acessibilidade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Corporificação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Patronagem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Encontrabilidade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4- </a:t>
            </a:r>
            <a:r>
              <a:rPr lang="en"/>
              <a:t>Visualizar</a:t>
            </a:r>
            <a:endParaRPr/>
          </a:p>
        </p:txBody>
      </p:sp>
      <p:pic>
        <p:nvPicPr>
          <p:cNvPr id="167" name="Google Shape;1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9325" y="1017800"/>
            <a:ext cx="3902860" cy="382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4- Visualizar</a:t>
            </a:r>
            <a:endParaRPr/>
          </a:p>
        </p:txBody>
      </p:sp>
      <p:pic>
        <p:nvPicPr>
          <p:cNvPr id="173" name="Google Shape;17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0825" y="1017800"/>
            <a:ext cx="3820900" cy="382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5- Acessar</a:t>
            </a:r>
            <a:endParaRPr/>
          </a:p>
        </p:txBody>
      </p:sp>
      <p:pic>
        <p:nvPicPr>
          <p:cNvPr id="179" name="Google Shape;17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5025" y="1017800"/>
            <a:ext cx="4762500" cy="37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5- Acessar</a:t>
            </a:r>
            <a:endParaRPr/>
          </a:p>
        </p:txBody>
      </p:sp>
      <p:sp>
        <p:nvSpPr>
          <p:cNvPr id="185" name="Google Shape;185;p2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Desmaterialização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 tempo real e sobre demanda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Descentralização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Sinergia de plataformas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Nuvens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6- Compartilhar</a:t>
            </a:r>
            <a:endParaRPr/>
          </a:p>
        </p:txBody>
      </p:sp>
      <p:sp>
        <p:nvSpPr>
          <p:cNvPr id="191" name="Google Shape;191;p30"/>
          <p:cNvSpPr txBox="1"/>
          <p:nvPr>
            <p:ph idx="1" type="body"/>
          </p:nvPr>
        </p:nvSpPr>
        <p:spPr>
          <a:xfrm>
            <a:off x="311700" y="1229875"/>
            <a:ext cx="489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Compartilhamento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Cooperação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Colaboração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Coletivismo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2" name="Google Shape;19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058999"/>
            <a:ext cx="3068324" cy="15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3675" y="244925"/>
            <a:ext cx="3636900" cy="363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6- Compartilhar</a:t>
            </a:r>
            <a:endParaRPr/>
          </a:p>
        </p:txBody>
      </p:sp>
      <p:sp>
        <p:nvSpPr>
          <p:cNvPr id="199" name="Google Shape;199;p31"/>
          <p:cNvSpPr txBox="1"/>
          <p:nvPr>
            <p:ph idx="1" type="body"/>
          </p:nvPr>
        </p:nvSpPr>
        <p:spPr>
          <a:xfrm>
            <a:off x="311700" y="1229875"/>
            <a:ext cx="4557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Como fica os criadores de </a:t>
            </a:r>
            <a:r>
              <a:rPr lang="en"/>
              <a:t>conteúdo</a:t>
            </a:r>
            <a:r>
              <a:rPr lang="en"/>
              <a:t>?</a:t>
            </a:r>
            <a:endParaRPr/>
          </a:p>
        </p:txBody>
      </p:sp>
      <p:pic>
        <p:nvPicPr>
          <p:cNvPr id="200" name="Google Shape;20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9875" y="925275"/>
            <a:ext cx="3969899" cy="2481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 Autor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O livro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Capítulos</a:t>
            </a:r>
            <a:r>
              <a:rPr lang="en" sz="1400"/>
              <a:t>:</a:t>
            </a:r>
            <a:endParaRPr sz="14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1 - Tornar-se				5 - Acessar				9 - Interagir	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2 - Cognificar				6 - Compartilhar			10 - Rastrear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3 - Fluir				7 - Filtrar				11 - Questionar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4 - Visualizar				8 - Remixar				12 - Começar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Conclusão</a:t>
            </a:r>
            <a:endParaRPr sz="14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7- Filtrar</a:t>
            </a:r>
            <a:endParaRPr/>
          </a:p>
        </p:txBody>
      </p:sp>
      <p:pic>
        <p:nvPicPr>
          <p:cNvPr id="206" name="Google Shape;20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2150" y="1209375"/>
            <a:ext cx="2419350" cy="347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7- Filtrar</a:t>
            </a:r>
            <a:endParaRPr/>
          </a:p>
        </p:txBody>
      </p:sp>
      <p:sp>
        <p:nvSpPr>
          <p:cNvPr id="212" name="Google Shape;212;p33"/>
          <p:cNvSpPr txBox="1"/>
          <p:nvPr>
            <p:ph idx="1" type="body"/>
          </p:nvPr>
        </p:nvSpPr>
        <p:spPr>
          <a:xfrm>
            <a:off x="311700" y="1229875"/>
            <a:ext cx="4782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Recomendações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Recomendação de amigos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Coisas que não gosto mas gostaria de gostar</a:t>
            </a:r>
            <a:endParaRPr/>
          </a:p>
        </p:txBody>
      </p:sp>
      <p:pic>
        <p:nvPicPr>
          <p:cNvPr id="213" name="Google Shape;21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0575" y="1229875"/>
            <a:ext cx="3551225" cy="156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8- Remixar</a:t>
            </a:r>
            <a:endParaRPr/>
          </a:p>
        </p:txBody>
      </p:sp>
      <p:pic>
        <p:nvPicPr>
          <p:cNvPr id="219" name="Google Shape;21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475" y="1228975"/>
            <a:ext cx="2433201" cy="243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4450" y="964450"/>
            <a:ext cx="3248074" cy="148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29525" y="2640325"/>
            <a:ext cx="3179500" cy="15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9- Interagir</a:t>
            </a:r>
            <a:endParaRPr/>
          </a:p>
        </p:txBody>
      </p:sp>
      <p:pic>
        <p:nvPicPr>
          <p:cNvPr id="227" name="Google Shape;22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4725" y="410000"/>
            <a:ext cx="2226007" cy="33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075" y="1110225"/>
            <a:ext cx="5191925" cy="292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10 - Rastrear</a:t>
            </a:r>
            <a:endParaRPr/>
          </a:p>
        </p:txBody>
      </p:sp>
      <p:pic>
        <p:nvPicPr>
          <p:cNvPr id="234" name="Google Shape;23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725" y="1160400"/>
            <a:ext cx="4085824" cy="2962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10 - Rastrear</a:t>
            </a:r>
            <a:endParaRPr/>
          </a:p>
        </p:txBody>
      </p:sp>
      <p:sp>
        <p:nvSpPr>
          <p:cNvPr id="240" name="Google Shape;240;p3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 quão </a:t>
            </a:r>
            <a:r>
              <a:rPr lang="en"/>
              <a:t>importantes</a:t>
            </a:r>
            <a:r>
              <a:rPr lang="en"/>
              <a:t> são esses dados sobre nós mesmos?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11- Questionar</a:t>
            </a:r>
            <a:endParaRPr/>
          </a:p>
        </p:txBody>
      </p:sp>
      <p:pic>
        <p:nvPicPr>
          <p:cNvPr id="246" name="Google Shape;24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2400" y="1121225"/>
            <a:ext cx="3999625" cy="34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12- Começar</a:t>
            </a:r>
            <a:endParaRPr/>
          </a:p>
        </p:txBody>
      </p:sp>
      <p:pic>
        <p:nvPicPr>
          <p:cNvPr id="252" name="Google Shape;25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450" y="944850"/>
            <a:ext cx="5285025" cy="352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 autor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Kevin Kelly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</a:rPr>
              <a:t>nasceu na Pennsylvania no dia 14 de agosto de 1952</a:t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●"/>
            </a:pP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</a:rPr>
              <a:t>Foi diretor executivo da revista </a:t>
            </a:r>
            <a:r>
              <a:rPr i="1" lang="en" sz="1400">
                <a:solidFill>
                  <a:srgbClr val="222222"/>
                </a:solidFill>
                <a:highlight>
                  <a:srgbClr val="FFFFFF"/>
                </a:highlight>
              </a:rPr>
              <a:t>WIRED </a:t>
            </a: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</a:rPr>
              <a:t>e editor da </a:t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</a:rPr>
              <a:t>revista </a:t>
            </a:r>
            <a:r>
              <a:rPr i="1" lang="en" sz="1400">
                <a:solidFill>
                  <a:srgbClr val="222222"/>
                </a:solidFill>
                <a:highlight>
                  <a:srgbClr val="FFFFFF"/>
                </a:highlight>
              </a:rPr>
              <a:t>WHOLE EARTH REVIEW</a:t>
            </a:r>
            <a:endParaRPr i="1"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●"/>
            </a:pP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</a:rPr>
              <a:t>8 Livros publicados </a:t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●"/>
            </a:pP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</a:rPr>
              <a:t>Inevitavel</a:t>
            </a: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</a:rPr>
              <a:t> (2016)</a:t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3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3075" y="344250"/>
            <a:ext cx="3801600" cy="29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311700" y="410000"/>
            <a:ext cx="56520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Inevitável</a:t>
            </a:r>
            <a:endParaRPr/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311700" y="1229875"/>
            <a:ext cx="56520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</a:rPr>
              <a:t>P</a:t>
            </a: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</a:rPr>
              <a:t>ublicado em 2016</a:t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●"/>
            </a:pP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</a:rPr>
              <a:t>Os mundo daqui a 30 anos</a:t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Char char="●"/>
            </a:pPr>
            <a:r>
              <a:rPr lang="en" sz="1400">
                <a:solidFill>
                  <a:srgbClr val="222222"/>
                </a:solidFill>
                <a:highlight>
                  <a:srgbClr val="FFFFFF"/>
                </a:highlight>
              </a:rPr>
              <a:t>Seus 12 grandes acontecimentos</a:t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0200" y="213647"/>
            <a:ext cx="2390800" cy="353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1- Tornar-se</a:t>
            </a:r>
            <a:endParaRPr/>
          </a:p>
        </p:txBody>
      </p:sp>
      <p:sp>
        <p:nvSpPr>
          <p:cNvPr id="113" name="Google Shape;113;p17"/>
          <p:cNvSpPr txBox="1"/>
          <p:nvPr/>
        </p:nvSpPr>
        <p:spPr>
          <a:xfrm>
            <a:off x="663350" y="2206350"/>
            <a:ext cx="62634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Porque nós amamos a tecnologia?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1- Tornar-se</a:t>
            </a:r>
            <a:endParaRPr/>
          </a:p>
        </p:txBody>
      </p:sp>
      <p:sp>
        <p:nvSpPr>
          <p:cNvPr id="119" name="Google Shape;119;p18"/>
          <p:cNvSpPr txBox="1"/>
          <p:nvPr/>
        </p:nvSpPr>
        <p:spPr>
          <a:xfrm>
            <a:off x="663350" y="2206350"/>
            <a:ext cx="62634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Os problemas que a tecnologia resolve já existiam ou foram criados?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1- Tornar-se</a:t>
            </a:r>
            <a:endParaRPr/>
          </a:p>
        </p:txBody>
      </p:sp>
      <p:sp>
        <p:nvSpPr>
          <p:cNvPr id="125" name="Google Shape;125;p19"/>
          <p:cNvSpPr txBox="1"/>
          <p:nvPr/>
        </p:nvSpPr>
        <p:spPr>
          <a:xfrm>
            <a:off x="663350" y="2206350"/>
            <a:ext cx="6263400" cy="7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Como vocês imaginam o mundo daqui a 30 anos?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1- Tornar-se</a:t>
            </a:r>
            <a:endParaRPr/>
          </a:p>
        </p:txBody>
      </p:sp>
      <p:sp>
        <p:nvSpPr>
          <p:cNvPr id="131" name="Google Shape;131;p20"/>
          <p:cNvSpPr txBox="1"/>
          <p:nvPr/>
        </p:nvSpPr>
        <p:spPr>
          <a:xfrm>
            <a:off x="355200" y="1870950"/>
            <a:ext cx="76011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As tecnologias que mais serão usadas em nossa vida nos </a:t>
            </a:r>
            <a:r>
              <a:rPr lang="en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próximos</a:t>
            </a:r>
            <a:r>
              <a:rPr lang="en"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30 anos com toda a certeza ainda nem devem ter sido inventadas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2 - Cognificar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